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svg" ContentType="image/svg+xml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 standalone="yes"?>

<Relationships  xmlns="http://schemas.openxmlformats.org/package/2006/relationships">
<Relationship Id="rId3" Type="http://schemas.openxmlformats.org/package/2006/relationships/metadata/core-properties" Target="docProps/core.xml"/>
<Relationship Id="rId4" Type="http://schemas.openxmlformats.org/officeDocument/2006/relationships/extended-properties" Target="docProps/app.xml"/>
<Relationship Id="rId1" Type="http://schemas.openxmlformats.org/officeDocument/2006/relationships/officeDocument" Target="ppt/presentation.xml"/>
<Relationship Id="rId2" Type="http://schemas.openxmlformats.org/package/2006/relationships/metadata/thumbnail" Target="docProps/thumbnail.jpeg"/>
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
<Relationships  xmlns="http://schemas.openxmlformats.org/package/2006/relationships">
<Relationship Id="rId3" Type="http://schemas.openxmlformats.org/officeDocument/2006/relationships/tags" Target="tags/tag1.xml"/>
<Relationship Id="rId4" Type="http://schemas.openxmlformats.org/officeDocument/2006/relationships/presProps" Target="presProps.xml"/>
<Relationship Id="rId5" Type="http://schemas.openxmlformats.org/officeDocument/2006/relationships/viewProps" Target="viewProps.xml"/>
<Relationship Id="rId6" Type="http://schemas.openxmlformats.org/officeDocument/2006/relationships/theme" Target="theme/theme1.xml"/>
<Relationship Id="rId7" Type="http://schemas.openxmlformats.org/officeDocument/2006/relationships/tableStyles" Target="tableStyles.xml"/>
<Relationship Id="rId1" Type="http://schemas.openxmlformats.org/officeDocument/2006/relationships/slideMaster" Target="slideMasters/slideMaster1.xml"/>
<Relationship Id="rId2" Type="http://schemas.openxmlformats.org/officeDocument/2006/relationships/printerSettings" Target="printerSettings/printerSettings1.bin"/>
<Relationship Id="rId8" Type="http://schemas.openxmlformats.org/officeDocument/2006/relationships/slide" Target="slides/slide1.xml"/>
<Relationship Id="rId9" Type="http://schemas.openxmlformats.org/officeDocument/2006/relationships/slide" Target="slides/slide2.xml"/>
<Relationship Id="rId10" Type="http://schemas.openxmlformats.org/officeDocument/2006/relationships/slide" Target="slides/slide3.xml"/>
<Relationship Id="rId11" Type="http://schemas.openxmlformats.org/officeDocument/2006/relationships/slide" Target="slides/slide4.xml"/>
<Relationship Id="rId12" Type="http://schemas.openxmlformats.org/officeDocument/2006/relationships/slide" Target="slides/slide5.xml"/>
<Relationship Id="rId13" Type="http://schemas.openxmlformats.org/officeDocument/2006/relationships/slide" Target="slides/slide6.xml"/>
<Relationship Id="rId14" Type="http://schemas.openxmlformats.org/officeDocument/2006/relationships/slide" Target="slides/slide7.xml"/>
<Relationship Id="rId15" Type="http://schemas.openxmlformats.org/officeDocument/2006/relationships/slide" Target="slides/slide8.xml"/>
<Relationship Id="rId16" Type="http://schemas.openxmlformats.org/officeDocument/2006/relationships/slide" Target="slides/slide9.xml"/>
<Relationship Id="rId17" Type="http://schemas.openxmlformats.org/officeDocument/2006/relationships/slide" Target="slides/slide10.xml"/>
<Relationship Id="rId18" Type="http://schemas.openxmlformats.org/officeDocument/2006/relationships/slide" Target="slides/slide11.xml"/>
<Relationship Id="rId19" Type="http://schemas.openxmlformats.org/officeDocument/2006/relationships/slide" Target="slides/slide12.xml"/>
<Relationship Id="rId20" Type="http://schemas.openxmlformats.org/officeDocument/2006/relationships/slide" Target="slides/slide13.xml"/>
<Relationship Id="rId21" Type="http://schemas.openxmlformats.org/officeDocument/2006/relationships/slide" Target="slides/slide14.xml"/>
<Relationship Id="rId22" Type="http://schemas.openxmlformats.org/officeDocument/2006/relationships/slide" Target="slides/slide15.xml"/>
<Relationship Id="rId23" Type="http://schemas.openxmlformats.org/officeDocument/2006/relationships/slide" Target="slides/slide16.xml"/>
<Relationship Id="rId24" Type="http://schemas.openxmlformats.org/officeDocument/2006/relationships/slide" Target="slides/slide17.xml"/>
<Relationship Id="rId25" Type="http://schemas.openxmlformats.org/officeDocument/2006/relationships/slide" Target="slides/slide18.xml"/>
<Relationship Id="rId26" Type="http://schemas.openxmlformats.org/officeDocument/2006/relationships/slide" Target="slides/slide19.xml"/>
<Relationship Id="rId27" Type="http://schemas.openxmlformats.org/officeDocument/2006/relationships/slide" Target="slides/slide20.xml"/>
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8844c3a7ce48976fc52263e7d57324a69fc4bf1.png"/>
</Relationships>

</file>

<file path=ppt/slides/_rels/slide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775df628ea931cfe3a0cb56d569ba2847550dda.png"/>
</Relationships>

</file>

<file path=ppt/slides/_rels/slide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f7dcef285a4b14c7d30b46cd10f3d7726b3678c.png"/>
</Relationships>

</file>

<file path=ppt/slides/_rels/slide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ab468e2a2845a8063845fdd6928ab20b3c50569.png"/>
</Relationships>

</file>

<file path=ppt/slides/_rels/slide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dd2c460984d91c0730c032e74903697820c043c.png"/>
</Relationships>

</file>

<file path=ppt/slides/_rels/slide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fb1489f65255cba7ee66cd4f87efd42ac5bb24d.png"/>
</Relationships>

</file>

<file path=ppt/slides/_rels/slide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46aea7b8dc7cefd31eaa81eeec89b990a9628de.png"/>
</Relationships>

</file>

<file path=ppt/slides/_rels/slide1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125cd32a48fbfbbb0de4e23049f6c83314037cc.png"/>
</Relationships>

</file>

<file path=ppt/slides/_rels/slide1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14b8783191d27f3cab15786c948753295633fcb.png"/>
</Relationships>

</file>

<file path=ppt/slides/_rels/slide1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123c5ef2482699594ba0e278b2647db47d87433.png"/>
</Relationships>

</file>

<file path=ppt/slides/_rels/slide1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c447bdb169bba7ca95fc679e7211717dbbbd7f1.png"/>
</Relationships>

</file>

<file path=ppt/slides/_rels/slide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b7da487f085430f7e183c9547685e956d0b3bec.png"/>
</Relationships>

</file>

<file path=ppt/slides/_rels/slide2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9ecae063e0326f5a8558b388b31e1cb2c8d0141.png"/>
</Relationships>

</file>

<file path=ppt/slides/_rels/slide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f3f88554bc085e8b37f098db0ce551fd3e9ad10.png"/>
</Relationships>

</file>

<file path=ppt/slides/_rels/slide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db6a215085bf9b180cc32abf3313e13bfc0ef71.png"/>
</Relationships>

</file>

<file path=ppt/slides/_rels/slide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81143b691c0f7692fcd8383583744081439eaf2.png"/>
</Relationships>

</file>

<file path=ppt/slides/_rels/slide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f2e9ddedc111e9af5f96f1b4e21edc40dd821b9.png"/>
</Relationships>

</file>

<file path=ppt/slides/_rels/slide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8a8f1554cdb4a55c8726617448e312c82f532bd.png"/>
</Relationships>

</file>

<file path=ppt/slides/_rels/slide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30e2c79dd479a9ef709c84466fd2d2c956231d4.png"/>
</Relationships>

</file>

<file path=ppt/slides/_rels/slide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109c7917d1d840204d6694b20fc5aebd100c918.pn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/>
  <cp:revision>3</cp:revision>
  <dcterms:created xsi:type="dcterms:W3CDTF">2017-02-13T16:18:36Z</dcterms:created>
  <dcterms:modified xsi:type="dcterms:W3CDTF">2025-03-05T00:05:01Z</dcterms:modified>
  <cp:category/>
</cp:coreProperties>
</file>